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AE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ACF9A7-6CAE-4DE8-A7EB-BFF932BD4648}" v="1" dt="2023-09-14T15:50:11.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52" d="100"/>
          <a:sy n="52" d="100"/>
        </p:scale>
        <p:origin x="23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Garron" userId="59163a50-f73d-4583-a161-f183d70a70de" providerId="ADAL" clId="{D05A4009-C148-4475-8A99-F8ED93000657}"/>
    <pc:docChg chg="custSel modSld">
      <pc:chgData name="Ben Garron" userId="59163a50-f73d-4583-a161-f183d70a70de" providerId="ADAL" clId="{D05A4009-C148-4475-8A99-F8ED93000657}" dt="2022-08-19T18:07:15.164" v="76" actId="1076"/>
      <pc:docMkLst>
        <pc:docMk/>
      </pc:docMkLst>
      <pc:sldChg chg="addSp delSp modSp mod">
        <pc:chgData name="Ben Garron" userId="59163a50-f73d-4583-a161-f183d70a70de" providerId="ADAL" clId="{D05A4009-C148-4475-8A99-F8ED93000657}" dt="2022-08-19T18:07:15.164" v="76" actId="1076"/>
        <pc:sldMkLst>
          <pc:docMk/>
          <pc:sldMk cId="2714221636" sldId="256"/>
        </pc:sldMkLst>
        <pc:spChg chg="mod">
          <ac:chgData name="Ben Garron" userId="59163a50-f73d-4583-a161-f183d70a70de" providerId="ADAL" clId="{D05A4009-C148-4475-8A99-F8ED93000657}" dt="2022-08-19T18:07:15.164" v="76" actId="1076"/>
          <ac:spMkLst>
            <pc:docMk/>
            <pc:sldMk cId="2714221636" sldId="256"/>
            <ac:spMk id="16" creationId="{10A07AC0-7CEC-5B4E-7EC0-F16FC00D9D97}"/>
          </ac:spMkLst>
        </pc:spChg>
        <pc:spChg chg="mod">
          <ac:chgData name="Ben Garron" userId="59163a50-f73d-4583-a161-f183d70a70de" providerId="ADAL" clId="{D05A4009-C148-4475-8A99-F8ED93000657}" dt="2022-08-18T19:28:32.196" v="33" actId="1076"/>
          <ac:spMkLst>
            <pc:docMk/>
            <pc:sldMk cId="2714221636" sldId="256"/>
            <ac:spMk id="17" creationId="{72DA6FF5-FB45-6544-BB56-30FB8DEABA29}"/>
          </ac:spMkLst>
        </pc:spChg>
        <pc:spChg chg="del mod">
          <ac:chgData name="Ben Garron" userId="59163a50-f73d-4583-a161-f183d70a70de" providerId="ADAL" clId="{D05A4009-C148-4475-8A99-F8ED93000657}" dt="2022-08-19T17:36:08.302" v="49" actId="21"/>
          <ac:spMkLst>
            <pc:docMk/>
            <pc:sldMk cId="2714221636" sldId="256"/>
            <ac:spMk id="20" creationId="{24D1A9ED-ADA7-5B70-DB5A-EB9CFDFDEF82}"/>
          </ac:spMkLst>
        </pc:spChg>
        <pc:spChg chg="mod">
          <ac:chgData name="Ben Garron" userId="59163a50-f73d-4583-a161-f183d70a70de" providerId="ADAL" clId="{D05A4009-C148-4475-8A99-F8ED93000657}" dt="2022-08-18T19:27:29.141" v="29" actId="1076"/>
          <ac:spMkLst>
            <pc:docMk/>
            <pc:sldMk cId="2714221636" sldId="256"/>
            <ac:spMk id="23" creationId="{79F32F76-1E94-AF44-940F-44A5E3F3C00B}"/>
          </ac:spMkLst>
        </pc:spChg>
        <pc:picChg chg="add mod">
          <ac:chgData name="Ben Garron" userId="59163a50-f73d-4583-a161-f183d70a70de" providerId="ADAL" clId="{D05A4009-C148-4475-8A99-F8ED93000657}" dt="2022-08-19T17:38:37.414" v="65" actId="1076"/>
          <ac:picMkLst>
            <pc:docMk/>
            <pc:sldMk cId="2714221636" sldId="256"/>
            <ac:picMk id="3" creationId="{4239A448-3C31-C984-6710-B7F355F194AD}"/>
          </ac:picMkLst>
        </pc:picChg>
        <pc:picChg chg="mod">
          <ac:chgData name="Ben Garron" userId="59163a50-f73d-4583-a161-f183d70a70de" providerId="ADAL" clId="{D05A4009-C148-4475-8A99-F8ED93000657}" dt="2022-08-19T18:06:54.838" v="75" actId="1076"/>
          <ac:picMkLst>
            <pc:docMk/>
            <pc:sldMk cId="2714221636" sldId="256"/>
            <ac:picMk id="4" creationId="{4C4574AC-8456-E5E8-4F20-2182E40AA4BA}"/>
          </ac:picMkLst>
        </pc:picChg>
        <pc:picChg chg="add mod">
          <ac:chgData name="Ben Garron" userId="59163a50-f73d-4583-a161-f183d70a70de" providerId="ADAL" clId="{D05A4009-C148-4475-8A99-F8ED93000657}" dt="2022-08-19T17:38:16.679" v="64" actId="1076"/>
          <ac:picMkLst>
            <pc:docMk/>
            <pc:sldMk cId="2714221636" sldId="256"/>
            <ac:picMk id="5" creationId="{F13A7C5F-327C-2C07-85E0-45F8C3070FA5}"/>
          </ac:picMkLst>
        </pc:picChg>
        <pc:picChg chg="mod">
          <ac:chgData name="Ben Garron" userId="59163a50-f73d-4583-a161-f183d70a70de" providerId="ADAL" clId="{D05A4009-C148-4475-8A99-F8ED93000657}" dt="2022-08-19T17:39:38.738" v="72" actId="1076"/>
          <ac:picMkLst>
            <pc:docMk/>
            <pc:sldMk cId="2714221636" sldId="256"/>
            <ac:picMk id="6" creationId="{649614FC-6235-7625-BABE-577B5C5C8D45}"/>
          </ac:picMkLst>
        </pc:picChg>
        <pc:picChg chg="add mod">
          <ac:chgData name="Ben Garron" userId="59163a50-f73d-4583-a161-f183d70a70de" providerId="ADAL" clId="{D05A4009-C148-4475-8A99-F8ED93000657}" dt="2022-08-18T19:33:33.060" v="39" actId="14100"/>
          <ac:picMkLst>
            <pc:docMk/>
            <pc:sldMk cId="2714221636" sldId="256"/>
            <ac:picMk id="7" creationId="{87CA2324-C088-2DA9-6AFB-0EB56E7D8CC4}"/>
          </ac:picMkLst>
        </pc:picChg>
        <pc:picChg chg="mod">
          <ac:chgData name="Ben Garron" userId="59163a50-f73d-4583-a161-f183d70a70de" providerId="ADAL" clId="{D05A4009-C148-4475-8A99-F8ED93000657}" dt="2022-08-19T18:06:45.919" v="74" actId="14100"/>
          <ac:picMkLst>
            <pc:docMk/>
            <pc:sldMk cId="2714221636" sldId="256"/>
            <ac:picMk id="22" creationId="{E9917BA3-B127-731A-4556-02C3B7F47A22}"/>
          </ac:picMkLst>
        </pc:picChg>
      </pc:sldChg>
    </pc:docChg>
  </pc:docChgLst>
  <pc:docChgLst>
    <pc:chgData name="Ben Garron" userId="59163a50-f73d-4583-a161-f183d70a70de" providerId="ADAL" clId="{67F7B60F-3936-429F-A8CD-0B222F49CDF7}"/>
    <pc:docChg chg="custSel modSld">
      <pc:chgData name="Ben Garron" userId="59163a50-f73d-4583-a161-f183d70a70de" providerId="ADAL" clId="{67F7B60F-3936-429F-A8CD-0B222F49CDF7}" dt="2023-09-02T14:54:24.415" v="176" actId="1076"/>
      <pc:docMkLst>
        <pc:docMk/>
      </pc:docMkLst>
      <pc:sldChg chg="addSp delSp modSp mod">
        <pc:chgData name="Ben Garron" userId="59163a50-f73d-4583-a161-f183d70a70de" providerId="ADAL" clId="{67F7B60F-3936-429F-A8CD-0B222F49CDF7}" dt="2023-09-02T14:54:24.415" v="176" actId="1076"/>
        <pc:sldMkLst>
          <pc:docMk/>
          <pc:sldMk cId="2714221636" sldId="256"/>
        </pc:sldMkLst>
        <pc:spChg chg="del">
          <ac:chgData name="Ben Garron" userId="59163a50-f73d-4583-a161-f183d70a70de" providerId="ADAL" clId="{67F7B60F-3936-429F-A8CD-0B222F49CDF7}" dt="2023-08-28T00:13:22.379" v="4" actId="21"/>
          <ac:spMkLst>
            <pc:docMk/>
            <pc:sldMk cId="2714221636" sldId="256"/>
            <ac:spMk id="10" creationId="{F05CE155-2366-9AE0-1DEA-3EE2A4C25F07}"/>
          </ac:spMkLst>
        </pc:spChg>
        <pc:spChg chg="mod">
          <ac:chgData name="Ben Garron" userId="59163a50-f73d-4583-a161-f183d70a70de" providerId="ADAL" clId="{67F7B60F-3936-429F-A8CD-0B222F49CDF7}" dt="2023-08-28T00:17:05.781" v="69" actId="20577"/>
          <ac:spMkLst>
            <pc:docMk/>
            <pc:sldMk cId="2714221636" sldId="256"/>
            <ac:spMk id="16" creationId="{10A07AC0-7CEC-5B4E-7EC0-F16FC00D9D97}"/>
          </ac:spMkLst>
        </pc:spChg>
        <pc:spChg chg="mod">
          <ac:chgData name="Ben Garron" userId="59163a50-f73d-4583-a161-f183d70a70de" providerId="ADAL" clId="{67F7B60F-3936-429F-A8CD-0B222F49CDF7}" dt="2023-09-02T14:54:19.042" v="175" actId="1076"/>
          <ac:spMkLst>
            <pc:docMk/>
            <pc:sldMk cId="2714221636" sldId="256"/>
            <ac:spMk id="17" creationId="{72DA6FF5-FB45-6544-BB56-30FB8DEABA29}"/>
          </ac:spMkLst>
        </pc:spChg>
        <pc:spChg chg="mod">
          <ac:chgData name="Ben Garron" userId="59163a50-f73d-4583-a161-f183d70a70de" providerId="ADAL" clId="{67F7B60F-3936-429F-A8CD-0B222F49CDF7}" dt="2023-08-28T00:16:46.174" v="67" actId="20577"/>
          <ac:spMkLst>
            <pc:docMk/>
            <pc:sldMk cId="2714221636" sldId="256"/>
            <ac:spMk id="19" creationId="{4146D96C-DE02-781B-B4F8-95FBFF5371CC}"/>
          </ac:spMkLst>
        </pc:spChg>
        <pc:spChg chg="mod">
          <ac:chgData name="Ben Garron" userId="59163a50-f73d-4583-a161-f183d70a70de" providerId="ADAL" clId="{67F7B60F-3936-429F-A8CD-0B222F49CDF7}" dt="2023-09-02T14:54:24.415" v="176" actId="1076"/>
          <ac:spMkLst>
            <pc:docMk/>
            <pc:sldMk cId="2714221636" sldId="256"/>
            <ac:spMk id="23" creationId="{79F32F76-1E94-AF44-940F-44A5E3F3C00B}"/>
          </ac:spMkLst>
        </pc:spChg>
        <pc:picChg chg="del">
          <ac:chgData name="Ben Garron" userId="59163a50-f73d-4583-a161-f183d70a70de" providerId="ADAL" clId="{67F7B60F-3936-429F-A8CD-0B222F49CDF7}" dt="2023-08-28T00:13:15.580" v="3" actId="21"/>
          <ac:picMkLst>
            <pc:docMk/>
            <pc:sldMk cId="2714221636" sldId="256"/>
            <ac:picMk id="3" creationId="{4239A448-3C31-C984-6710-B7F355F194AD}"/>
          </ac:picMkLst>
        </pc:picChg>
        <pc:picChg chg="del">
          <ac:chgData name="Ben Garron" userId="59163a50-f73d-4583-a161-f183d70a70de" providerId="ADAL" clId="{67F7B60F-3936-429F-A8CD-0B222F49CDF7}" dt="2023-08-28T00:12:47.764" v="0" actId="21"/>
          <ac:picMkLst>
            <pc:docMk/>
            <pc:sldMk cId="2714221636" sldId="256"/>
            <ac:picMk id="4" creationId="{4C4574AC-8456-E5E8-4F20-2182E40AA4BA}"/>
          </ac:picMkLst>
        </pc:picChg>
        <pc:picChg chg="del">
          <ac:chgData name="Ben Garron" userId="59163a50-f73d-4583-a161-f183d70a70de" providerId="ADAL" clId="{67F7B60F-3936-429F-A8CD-0B222F49CDF7}" dt="2023-08-28T00:13:05.389" v="1" actId="21"/>
          <ac:picMkLst>
            <pc:docMk/>
            <pc:sldMk cId="2714221636" sldId="256"/>
            <ac:picMk id="5" creationId="{F13A7C5F-327C-2C07-85E0-45F8C3070FA5}"/>
          </ac:picMkLst>
        </pc:picChg>
        <pc:picChg chg="del">
          <ac:chgData name="Ben Garron" userId="59163a50-f73d-4583-a161-f183d70a70de" providerId="ADAL" clId="{67F7B60F-3936-429F-A8CD-0B222F49CDF7}" dt="2023-08-28T00:13:12.462" v="2" actId="21"/>
          <ac:picMkLst>
            <pc:docMk/>
            <pc:sldMk cId="2714221636" sldId="256"/>
            <ac:picMk id="6" creationId="{649614FC-6235-7625-BABE-577B5C5C8D45}"/>
          </ac:picMkLst>
        </pc:picChg>
        <pc:picChg chg="del">
          <ac:chgData name="Ben Garron" userId="59163a50-f73d-4583-a161-f183d70a70de" providerId="ADAL" clId="{67F7B60F-3936-429F-A8CD-0B222F49CDF7}" dt="2023-08-28T00:13:49.673" v="6" actId="21"/>
          <ac:picMkLst>
            <pc:docMk/>
            <pc:sldMk cId="2714221636" sldId="256"/>
            <ac:picMk id="7" creationId="{87CA2324-C088-2DA9-6AFB-0EB56E7D8CC4}"/>
          </ac:picMkLst>
        </pc:picChg>
        <pc:picChg chg="del">
          <ac:chgData name="Ben Garron" userId="59163a50-f73d-4583-a161-f183d70a70de" providerId="ADAL" clId="{67F7B60F-3936-429F-A8CD-0B222F49CDF7}" dt="2023-08-28T00:13:55.505" v="8" actId="21"/>
          <ac:picMkLst>
            <pc:docMk/>
            <pc:sldMk cId="2714221636" sldId="256"/>
            <ac:picMk id="8" creationId="{3C20CB93-3D8B-81D1-4962-E5546BFF7F8A}"/>
          </ac:picMkLst>
        </pc:picChg>
        <pc:picChg chg="del">
          <ac:chgData name="Ben Garron" userId="59163a50-f73d-4583-a161-f183d70a70de" providerId="ADAL" clId="{67F7B60F-3936-429F-A8CD-0B222F49CDF7}" dt="2023-08-28T00:13:52.701" v="7" actId="21"/>
          <ac:picMkLst>
            <pc:docMk/>
            <pc:sldMk cId="2714221636" sldId="256"/>
            <ac:picMk id="9" creationId="{41976FCA-8D64-EA5C-5A5C-86DB42B2A206}"/>
          </ac:picMkLst>
        </pc:picChg>
        <pc:picChg chg="add mod">
          <ac:chgData name="Ben Garron" userId="59163a50-f73d-4583-a161-f183d70a70de" providerId="ADAL" clId="{67F7B60F-3936-429F-A8CD-0B222F49CDF7}" dt="2023-08-28T00:25:05.322" v="174" actId="1076"/>
          <ac:picMkLst>
            <pc:docMk/>
            <pc:sldMk cId="2714221636" sldId="256"/>
            <ac:picMk id="11" creationId="{E69CB161-807A-4D1B-1392-A0FC9E1B8872}"/>
          </ac:picMkLst>
        </pc:picChg>
        <pc:picChg chg="mod">
          <ac:chgData name="Ben Garron" userId="59163a50-f73d-4583-a161-f183d70a70de" providerId="ADAL" clId="{67F7B60F-3936-429F-A8CD-0B222F49CDF7}" dt="2023-08-28T00:22:11.088" v="166" actId="1076"/>
          <ac:picMkLst>
            <pc:docMk/>
            <pc:sldMk cId="2714221636" sldId="256"/>
            <ac:picMk id="22" creationId="{E9917BA3-B127-731A-4556-02C3B7F47A22}"/>
          </ac:picMkLst>
        </pc:picChg>
      </pc:sldChg>
    </pc:docChg>
  </pc:docChgLst>
  <pc:docChgLst>
    <pc:chgData name="Ben Garron" userId="59163a50-f73d-4583-a161-f183d70a70de" providerId="ADAL" clId="{86BD2FB1-36F7-482E-BE41-7872583F6105}"/>
    <pc:docChg chg="custSel modSld">
      <pc:chgData name="Ben Garron" userId="59163a50-f73d-4583-a161-f183d70a70de" providerId="ADAL" clId="{86BD2FB1-36F7-482E-BE41-7872583F6105}" dt="2022-07-25T14:52:39.347" v="188" actId="1076"/>
      <pc:docMkLst>
        <pc:docMk/>
      </pc:docMkLst>
      <pc:sldChg chg="addSp delSp modSp mod">
        <pc:chgData name="Ben Garron" userId="59163a50-f73d-4583-a161-f183d70a70de" providerId="ADAL" clId="{86BD2FB1-36F7-482E-BE41-7872583F6105}" dt="2022-07-25T14:52:39.347" v="188" actId="1076"/>
        <pc:sldMkLst>
          <pc:docMk/>
          <pc:sldMk cId="2714221636" sldId="256"/>
        </pc:sldMkLst>
        <pc:spChg chg="add del mod">
          <ac:chgData name="Ben Garron" userId="59163a50-f73d-4583-a161-f183d70a70de" providerId="ADAL" clId="{86BD2FB1-36F7-482E-BE41-7872583F6105}" dt="2022-07-25T12:03:12.075" v="33" actId="767"/>
          <ac:spMkLst>
            <pc:docMk/>
            <pc:sldMk cId="2714221636" sldId="256"/>
            <ac:spMk id="2" creationId="{81FF2F3D-BADD-2BCD-C353-132A26633589}"/>
          </ac:spMkLst>
        </pc:spChg>
        <pc:spChg chg="add del mod">
          <ac:chgData name="Ben Garron" userId="59163a50-f73d-4583-a161-f183d70a70de" providerId="ADAL" clId="{86BD2FB1-36F7-482E-BE41-7872583F6105}" dt="2022-07-25T14:46:41.328" v="131" actId="21"/>
          <ac:spMkLst>
            <pc:docMk/>
            <pc:sldMk cId="2714221636" sldId="256"/>
            <ac:spMk id="3" creationId="{2F78B35B-270F-FD19-073B-AA67D1EF1BCF}"/>
          </ac:spMkLst>
        </pc:spChg>
        <pc:spChg chg="add mod">
          <ac:chgData name="Ben Garron" userId="59163a50-f73d-4583-a161-f183d70a70de" providerId="ADAL" clId="{86BD2FB1-36F7-482E-BE41-7872583F6105}" dt="2022-07-25T14:50:07.481" v="176" actId="1076"/>
          <ac:spMkLst>
            <pc:docMk/>
            <pc:sldMk cId="2714221636" sldId="256"/>
            <ac:spMk id="10" creationId="{F05CE155-2366-9AE0-1DEA-3EE2A4C25F07}"/>
          </ac:spMkLst>
        </pc:spChg>
        <pc:spChg chg="mod">
          <ac:chgData name="Ben Garron" userId="59163a50-f73d-4583-a161-f183d70a70de" providerId="ADAL" clId="{86BD2FB1-36F7-482E-BE41-7872583F6105}" dt="2022-07-21T19:30:12.771" v="4" actId="20577"/>
          <ac:spMkLst>
            <pc:docMk/>
            <pc:sldMk cId="2714221636" sldId="256"/>
            <ac:spMk id="12" creationId="{CE52DC93-09A6-E340-C180-F108BE81D131}"/>
          </ac:spMkLst>
        </pc:spChg>
        <pc:spChg chg="mod">
          <ac:chgData name="Ben Garron" userId="59163a50-f73d-4583-a161-f183d70a70de" providerId="ADAL" clId="{86BD2FB1-36F7-482E-BE41-7872583F6105}" dt="2022-07-25T14:51:38.428" v="183" actId="1076"/>
          <ac:spMkLst>
            <pc:docMk/>
            <pc:sldMk cId="2714221636" sldId="256"/>
            <ac:spMk id="20" creationId="{24D1A9ED-ADA7-5B70-DB5A-EB9CFDFDEF82}"/>
          </ac:spMkLst>
        </pc:spChg>
        <pc:spChg chg="mod">
          <ac:chgData name="Ben Garron" userId="59163a50-f73d-4583-a161-f183d70a70de" providerId="ADAL" clId="{86BD2FB1-36F7-482E-BE41-7872583F6105}" dt="2022-07-25T14:51:28.237" v="182" actId="1076"/>
          <ac:spMkLst>
            <pc:docMk/>
            <pc:sldMk cId="2714221636" sldId="256"/>
            <ac:spMk id="23" creationId="{79F32F76-1E94-AF44-940F-44A5E3F3C00B}"/>
          </ac:spMkLst>
        </pc:spChg>
        <pc:picChg chg="add mod modCrop">
          <ac:chgData name="Ben Garron" userId="59163a50-f73d-4583-a161-f183d70a70de" providerId="ADAL" clId="{86BD2FB1-36F7-482E-BE41-7872583F6105}" dt="2022-07-25T14:41:12.927" v="96" actId="1076"/>
          <ac:picMkLst>
            <pc:docMk/>
            <pc:sldMk cId="2714221636" sldId="256"/>
            <ac:picMk id="4" creationId="{4C4574AC-8456-E5E8-4F20-2182E40AA4BA}"/>
          </ac:picMkLst>
        </pc:picChg>
        <pc:picChg chg="del">
          <ac:chgData name="Ben Garron" userId="59163a50-f73d-4583-a161-f183d70a70de" providerId="ADAL" clId="{86BD2FB1-36F7-482E-BE41-7872583F6105}" dt="2022-07-25T14:39:10.450" v="82" actId="21"/>
          <ac:picMkLst>
            <pc:docMk/>
            <pc:sldMk cId="2714221636" sldId="256"/>
            <ac:picMk id="5" creationId="{CBF68DD1-42F9-39D1-FE58-F2F226E75DAC}"/>
          </ac:picMkLst>
        </pc:picChg>
        <pc:picChg chg="add mod">
          <ac:chgData name="Ben Garron" userId="59163a50-f73d-4583-a161-f183d70a70de" providerId="ADAL" clId="{86BD2FB1-36F7-482E-BE41-7872583F6105}" dt="2022-07-25T14:46:05.742" v="127" actId="14100"/>
          <ac:picMkLst>
            <pc:docMk/>
            <pc:sldMk cId="2714221636" sldId="256"/>
            <ac:picMk id="6" creationId="{649614FC-6235-7625-BABE-577B5C5C8D45}"/>
          </ac:picMkLst>
        </pc:picChg>
        <pc:picChg chg="add mod">
          <ac:chgData name="Ben Garron" userId="59163a50-f73d-4583-a161-f183d70a70de" providerId="ADAL" clId="{86BD2FB1-36F7-482E-BE41-7872583F6105}" dt="2022-07-25T14:45:53.516" v="124" actId="14100"/>
          <ac:picMkLst>
            <pc:docMk/>
            <pc:sldMk cId="2714221636" sldId="256"/>
            <ac:picMk id="8" creationId="{3C20CB93-3D8B-81D1-4962-E5546BFF7F8A}"/>
          </ac:picMkLst>
        </pc:picChg>
        <pc:picChg chg="add mod">
          <ac:chgData name="Ben Garron" userId="59163a50-f73d-4583-a161-f183d70a70de" providerId="ADAL" clId="{86BD2FB1-36F7-482E-BE41-7872583F6105}" dt="2022-07-25T14:46:02.642" v="126" actId="1076"/>
          <ac:picMkLst>
            <pc:docMk/>
            <pc:sldMk cId="2714221636" sldId="256"/>
            <ac:picMk id="9" creationId="{41976FCA-8D64-EA5C-5A5C-86DB42B2A206}"/>
          </ac:picMkLst>
        </pc:picChg>
        <pc:picChg chg="mod">
          <ac:chgData name="Ben Garron" userId="59163a50-f73d-4583-a161-f183d70a70de" providerId="ADAL" clId="{86BD2FB1-36F7-482E-BE41-7872583F6105}" dt="2022-07-25T14:52:39.347" v="188" actId="1076"/>
          <ac:picMkLst>
            <pc:docMk/>
            <pc:sldMk cId="2714221636" sldId="256"/>
            <ac:picMk id="22" creationId="{E9917BA3-B127-731A-4556-02C3B7F47A22}"/>
          </ac:picMkLst>
        </pc:picChg>
      </pc:sldChg>
    </pc:docChg>
  </pc:docChgLst>
  <pc:docChgLst>
    <pc:chgData name="Ben Garron" userId="59163a50-f73d-4583-a161-f183d70a70de" providerId="ADAL" clId="{D9ACF9A7-6CAE-4DE8-A7EB-BFF932BD4648}"/>
    <pc:docChg chg="modSld">
      <pc:chgData name="Ben Garron" userId="59163a50-f73d-4583-a161-f183d70a70de" providerId="ADAL" clId="{D9ACF9A7-6CAE-4DE8-A7EB-BFF932BD4648}" dt="2023-09-14T16:02:50.158" v="215" actId="1076"/>
      <pc:docMkLst>
        <pc:docMk/>
      </pc:docMkLst>
      <pc:sldChg chg="addSp modSp mod">
        <pc:chgData name="Ben Garron" userId="59163a50-f73d-4583-a161-f183d70a70de" providerId="ADAL" clId="{D9ACF9A7-6CAE-4DE8-A7EB-BFF932BD4648}" dt="2023-09-14T16:02:50.158" v="215" actId="1076"/>
        <pc:sldMkLst>
          <pc:docMk/>
          <pc:sldMk cId="2714221636" sldId="256"/>
        </pc:sldMkLst>
        <pc:spChg chg="mod">
          <ac:chgData name="Ben Garron" userId="59163a50-f73d-4583-a161-f183d70a70de" providerId="ADAL" clId="{D9ACF9A7-6CAE-4DE8-A7EB-BFF932BD4648}" dt="2023-09-14T15:59:16.494" v="109" actId="14100"/>
          <ac:spMkLst>
            <pc:docMk/>
            <pc:sldMk cId="2714221636" sldId="256"/>
            <ac:spMk id="12" creationId="{CE52DC93-09A6-E340-C180-F108BE81D131}"/>
          </ac:spMkLst>
        </pc:spChg>
        <pc:spChg chg="mod">
          <ac:chgData name="Ben Garron" userId="59163a50-f73d-4583-a161-f183d70a70de" providerId="ADAL" clId="{D9ACF9A7-6CAE-4DE8-A7EB-BFF932BD4648}" dt="2023-09-14T16:02:44.839" v="214" actId="1076"/>
          <ac:spMkLst>
            <pc:docMk/>
            <pc:sldMk cId="2714221636" sldId="256"/>
            <ac:spMk id="17" creationId="{72DA6FF5-FB45-6544-BB56-30FB8DEABA29}"/>
          </ac:spMkLst>
        </pc:spChg>
        <pc:spChg chg="mod">
          <ac:chgData name="Ben Garron" userId="59163a50-f73d-4583-a161-f183d70a70de" providerId="ADAL" clId="{D9ACF9A7-6CAE-4DE8-A7EB-BFF932BD4648}" dt="2023-09-14T16:02:17.259" v="213" actId="20577"/>
          <ac:spMkLst>
            <pc:docMk/>
            <pc:sldMk cId="2714221636" sldId="256"/>
            <ac:spMk id="19" creationId="{4146D96C-DE02-781B-B4F8-95FBFF5371CC}"/>
          </ac:spMkLst>
        </pc:spChg>
        <pc:spChg chg="mod">
          <ac:chgData name="Ben Garron" userId="59163a50-f73d-4583-a161-f183d70a70de" providerId="ADAL" clId="{D9ACF9A7-6CAE-4DE8-A7EB-BFF932BD4648}" dt="2023-09-14T16:01:56.816" v="211" actId="1076"/>
          <ac:spMkLst>
            <pc:docMk/>
            <pc:sldMk cId="2714221636" sldId="256"/>
            <ac:spMk id="23" creationId="{79F32F76-1E94-AF44-940F-44A5E3F3C00B}"/>
          </ac:spMkLst>
        </pc:spChg>
        <pc:picChg chg="add mod">
          <ac:chgData name="Ben Garron" userId="59163a50-f73d-4583-a161-f183d70a70de" providerId="ADAL" clId="{D9ACF9A7-6CAE-4DE8-A7EB-BFF932BD4648}" dt="2023-09-14T15:52:33.761" v="19" actId="1076"/>
          <ac:picMkLst>
            <pc:docMk/>
            <pc:sldMk cId="2714221636" sldId="256"/>
            <ac:picMk id="3" creationId="{D7EBA393-3A3F-5BA0-C55C-219380421456}"/>
          </ac:picMkLst>
        </pc:picChg>
        <pc:picChg chg="mod">
          <ac:chgData name="Ben Garron" userId="59163a50-f73d-4583-a161-f183d70a70de" providerId="ADAL" clId="{D9ACF9A7-6CAE-4DE8-A7EB-BFF932BD4648}" dt="2023-09-14T16:02:50.158" v="215" actId="1076"/>
          <ac:picMkLst>
            <pc:docMk/>
            <pc:sldMk cId="2714221636" sldId="256"/>
            <ac:picMk id="11" creationId="{E69CB161-807A-4D1B-1392-A0FC9E1B8872}"/>
          </ac:picMkLst>
        </pc:picChg>
        <pc:picChg chg="mod">
          <ac:chgData name="Ben Garron" userId="59163a50-f73d-4583-a161-f183d70a70de" providerId="ADAL" clId="{D9ACF9A7-6CAE-4DE8-A7EB-BFF932BD4648}" dt="2023-09-14T15:59:28.069" v="111" actId="1076"/>
          <ac:picMkLst>
            <pc:docMk/>
            <pc:sldMk cId="2714221636" sldId="256"/>
            <ac:picMk id="22" creationId="{E9917BA3-B127-731A-4556-02C3B7F47A2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59578A-8A11-4D9E-98D0-EA18FBEFE89A}"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72D32-FF9A-4623-8507-8EC150A31E1C}" type="slidenum">
              <a:rPr lang="en-US" smtClean="0"/>
              <a:t>‹#›</a:t>
            </a:fld>
            <a:endParaRPr lang="en-US"/>
          </a:p>
        </p:txBody>
      </p:sp>
    </p:spTree>
    <p:extLst>
      <p:ext uri="{BB962C8B-B14F-4D97-AF65-F5344CB8AC3E}">
        <p14:creationId xmlns:p14="http://schemas.microsoft.com/office/powerpoint/2010/main" val="2786957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9578A-8A11-4D9E-98D0-EA18FBEFE89A}"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72D32-FF9A-4623-8507-8EC150A31E1C}" type="slidenum">
              <a:rPr lang="en-US" smtClean="0"/>
              <a:t>‹#›</a:t>
            </a:fld>
            <a:endParaRPr lang="en-US"/>
          </a:p>
        </p:txBody>
      </p:sp>
    </p:spTree>
    <p:extLst>
      <p:ext uri="{BB962C8B-B14F-4D97-AF65-F5344CB8AC3E}">
        <p14:creationId xmlns:p14="http://schemas.microsoft.com/office/powerpoint/2010/main" val="3868531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9578A-8A11-4D9E-98D0-EA18FBEFE89A}"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72D32-FF9A-4623-8507-8EC150A31E1C}" type="slidenum">
              <a:rPr lang="en-US" smtClean="0"/>
              <a:t>‹#›</a:t>
            </a:fld>
            <a:endParaRPr lang="en-US"/>
          </a:p>
        </p:txBody>
      </p:sp>
    </p:spTree>
    <p:extLst>
      <p:ext uri="{BB962C8B-B14F-4D97-AF65-F5344CB8AC3E}">
        <p14:creationId xmlns:p14="http://schemas.microsoft.com/office/powerpoint/2010/main" val="333004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9578A-8A11-4D9E-98D0-EA18FBEFE89A}"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72D32-FF9A-4623-8507-8EC150A31E1C}" type="slidenum">
              <a:rPr lang="en-US" smtClean="0"/>
              <a:t>‹#›</a:t>
            </a:fld>
            <a:endParaRPr lang="en-US"/>
          </a:p>
        </p:txBody>
      </p:sp>
    </p:spTree>
    <p:extLst>
      <p:ext uri="{BB962C8B-B14F-4D97-AF65-F5344CB8AC3E}">
        <p14:creationId xmlns:p14="http://schemas.microsoft.com/office/powerpoint/2010/main" val="173342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9578A-8A11-4D9E-98D0-EA18FBEFE89A}"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72D32-FF9A-4623-8507-8EC150A31E1C}" type="slidenum">
              <a:rPr lang="en-US" smtClean="0"/>
              <a:t>‹#›</a:t>
            </a:fld>
            <a:endParaRPr lang="en-US"/>
          </a:p>
        </p:txBody>
      </p:sp>
    </p:spTree>
    <p:extLst>
      <p:ext uri="{BB962C8B-B14F-4D97-AF65-F5344CB8AC3E}">
        <p14:creationId xmlns:p14="http://schemas.microsoft.com/office/powerpoint/2010/main" val="17306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59578A-8A11-4D9E-98D0-EA18FBEFE89A}"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72D32-FF9A-4623-8507-8EC150A31E1C}" type="slidenum">
              <a:rPr lang="en-US" smtClean="0"/>
              <a:t>‹#›</a:t>
            </a:fld>
            <a:endParaRPr lang="en-US"/>
          </a:p>
        </p:txBody>
      </p:sp>
    </p:spTree>
    <p:extLst>
      <p:ext uri="{BB962C8B-B14F-4D97-AF65-F5344CB8AC3E}">
        <p14:creationId xmlns:p14="http://schemas.microsoft.com/office/powerpoint/2010/main" val="418351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59578A-8A11-4D9E-98D0-EA18FBEFE89A}" type="datetimeFigureOut">
              <a:rPr lang="en-US" smtClean="0"/>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772D32-FF9A-4623-8507-8EC150A31E1C}" type="slidenum">
              <a:rPr lang="en-US" smtClean="0"/>
              <a:t>‹#›</a:t>
            </a:fld>
            <a:endParaRPr lang="en-US"/>
          </a:p>
        </p:txBody>
      </p:sp>
    </p:spTree>
    <p:extLst>
      <p:ext uri="{BB962C8B-B14F-4D97-AF65-F5344CB8AC3E}">
        <p14:creationId xmlns:p14="http://schemas.microsoft.com/office/powerpoint/2010/main" val="2388129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59578A-8A11-4D9E-98D0-EA18FBEFE89A}" type="datetimeFigureOut">
              <a:rPr lang="en-US" smtClean="0"/>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772D32-FF9A-4623-8507-8EC150A31E1C}" type="slidenum">
              <a:rPr lang="en-US" smtClean="0"/>
              <a:t>‹#›</a:t>
            </a:fld>
            <a:endParaRPr lang="en-US"/>
          </a:p>
        </p:txBody>
      </p:sp>
    </p:spTree>
    <p:extLst>
      <p:ext uri="{BB962C8B-B14F-4D97-AF65-F5344CB8AC3E}">
        <p14:creationId xmlns:p14="http://schemas.microsoft.com/office/powerpoint/2010/main" val="364531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9578A-8A11-4D9E-98D0-EA18FBEFE89A}" type="datetimeFigureOut">
              <a:rPr lang="en-US" smtClean="0"/>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772D32-FF9A-4623-8507-8EC150A31E1C}" type="slidenum">
              <a:rPr lang="en-US" smtClean="0"/>
              <a:t>‹#›</a:t>
            </a:fld>
            <a:endParaRPr lang="en-US"/>
          </a:p>
        </p:txBody>
      </p:sp>
    </p:spTree>
    <p:extLst>
      <p:ext uri="{BB962C8B-B14F-4D97-AF65-F5344CB8AC3E}">
        <p14:creationId xmlns:p14="http://schemas.microsoft.com/office/powerpoint/2010/main" val="2766104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9578A-8A11-4D9E-98D0-EA18FBEFE89A}"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72D32-FF9A-4623-8507-8EC150A31E1C}" type="slidenum">
              <a:rPr lang="en-US" smtClean="0"/>
              <a:t>‹#›</a:t>
            </a:fld>
            <a:endParaRPr lang="en-US"/>
          </a:p>
        </p:txBody>
      </p:sp>
    </p:spTree>
    <p:extLst>
      <p:ext uri="{BB962C8B-B14F-4D97-AF65-F5344CB8AC3E}">
        <p14:creationId xmlns:p14="http://schemas.microsoft.com/office/powerpoint/2010/main" val="2029682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9578A-8A11-4D9E-98D0-EA18FBEFE89A}"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72D32-FF9A-4623-8507-8EC150A31E1C}" type="slidenum">
              <a:rPr lang="en-US" smtClean="0"/>
              <a:t>‹#›</a:t>
            </a:fld>
            <a:endParaRPr lang="en-US"/>
          </a:p>
        </p:txBody>
      </p:sp>
    </p:spTree>
    <p:extLst>
      <p:ext uri="{BB962C8B-B14F-4D97-AF65-F5344CB8AC3E}">
        <p14:creationId xmlns:p14="http://schemas.microsoft.com/office/powerpoint/2010/main" val="308245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559578A-8A11-4D9E-98D0-EA18FBEFE89A}" type="datetimeFigureOut">
              <a:rPr lang="en-US" smtClean="0"/>
              <a:t>9/14/2023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3772D32-FF9A-4623-8507-8EC150A31E1C}" type="slidenum">
              <a:rPr lang="en-US" smtClean="0"/>
              <a:t>‹#›</a:t>
            </a:fld>
            <a:endParaRPr lang="en-US"/>
          </a:p>
        </p:txBody>
      </p:sp>
    </p:spTree>
    <p:extLst>
      <p:ext uri="{BB962C8B-B14F-4D97-AF65-F5344CB8AC3E}">
        <p14:creationId xmlns:p14="http://schemas.microsoft.com/office/powerpoint/2010/main" val="2662674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garron@parkerfd.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0" r="-37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52DC93-09A6-E340-C180-F108BE81D131}"/>
              </a:ext>
            </a:extLst>
          </p:cNvPr>
          <p:cNvSpPr/>
          <p:nvPr/>
        </p:nvSpPr>
        <p:spPr>
          <a:xfrm>
            <a:off x="0" y="8672084"/>
            <a:ext cx="6858000" cy="4719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Register by email as soon as possible!  Send to </a:t>
            </a:r>
            <a:r>
              <a:rPr lang="en-US" dirty="0">
                <a:hlinkClick r:id="rId3"/>
              </a:rPr>
              <a:t>bgarron@parkerfd.com</a:t>
            </a:r>
            <a:r>
              <a:rPr lang="en-US" dirty="0"/>
              <a:t> </a:t>
            </a:r>
          </a:p>
        </p:txBody>
      </p:sp>
      <p:sp>
        <p:nvSpPr>
          <p:cNvPr id="16" name="TextBox 15">
            <a:extLst>
              <a:ext uri="{FF2B5EF4-FFF2-40B4-BE49-F238E27FC236}">
                <a16:creationId xmlns:a16="http://schemas.microsoft.com/office/drawing/2014/main" id="{10A07AC0-7CEC-5B4E-7EC0-F16FC00D9D97}"/>
              </a:ext>
            </a:extLst>
          </p:cNvPr>
          <p:cNvSpPr txBox="1"/>
          <p:nvPr/>
        </p:nvSpPr>
        <p:spPr>
          <a:xfrm>
            <a:off x="2041886" y="-11973"/>
            <a:ext cx="3099584" cy="1815882"/>
          </a:xfrm>
          <a:prstGeom prst="rect">
            <a:avLst/>
          </a:prstGeom>
          <a:noFill/>
        </p:spPr>
        <p:txBody>
          <a:bodyPr wrap="square" rtlCol="0">
            <a:spAutoFit/>
          </a:bodyPr>
          <a:lstStyle/>
          <a:p>
            <a:pPr algn="ctr"/>
            <a:r>
              <a:rPr lang="en-US" sz="2800" b="1" dirty="0"/>
              <a:t>2023 Parker District Fire Department Memorial Golf Tournament</a:t>
            </a:r>
          </a:p>
        </p:txBody>
      </p:sp>
      <p:sp>
        <p:nvSpPr>
          <p:cNvPr id="17" name="TextBox 16">
            <a:extLst>
              <a:ext uri="{FF2B5EF4-FFF2-40B4-BE49-F238E27FC236}">
                <a16:creationId xmlns:a16="http://schemas.microsoft.com/office/drawing/2014/main" id="{72DA6FF5-FB45-6544-BB56-30FB8DEABA29}"/>
              </a:ext>
            </a:extLst>
          </p:cNvPr>
          <p:cNvSpPr txBox="1"/>
          <p:nvPr/>
        </p:nvSpPr>
        <p:spPr>
          <a:xfrm>
            <a:off x="76200" y="2172386"/>
            <a:ext cx="6705600" cy="1477328"/>
          </a:xfrm>
          <a:prstGeom prst="rect">
            <a:avLst/>
          </a:prstGeom>
          <a:noFill/>
        </p:spPr>
        <p:txBody>
          <a:bodyPr wrap="square" rtlCol="0">
            <a:spAutoFit/>
          </a:bodyPr>
          <a:lstStyle/>
          <a:p>
            <a:pPr algn="ctr"/>
            <a:r>
              <a:rPr lang="en-US" b="1" dirty="0"/>
              <a:t>Come out and help support a great cause by playing in our annual charity golf tournament hosted by Parker Fire Department and On Scene Emergency Services. All proceeds will be donated to the SC F.A.S.T. Team to help educate and care for first responder mental health in SC</a:t>
            </a:r>
            <a:r>
              <a:rPr lang="en-US" dirty="0"/>
              <a:t>.</a:t>
            </a:r>
          </a:p>
        </p:txBody>
      </p:sp>
      <p:sp>
        <p:nvSpPr>
          <p:cNvPr id="19" name="TextBox 18">
            <a:extLst>
              <a:ext uri="{FF2B5EF4-FFF2-40B4-BE49-F238E27FC236}">
                <a16:creationId xmlns:a16="http://schemas.microsoft.com/office/drawing/2014/main" id="{4146D96C-DE02-781B-B4F8-95FBFF5371CC}"/>
              </a:ext>
            </a:extLst>
          </p:cNvPr>
          <p:cNvSpPr txBox="1"/>
          <p:nvPr/>
        </p:nvSpPr>
        <p:spPr>
          <a:xfrm>
            <a:off x="3285565" y="4980474"/>
            <a:ext cx="2566170" cy="1477328"/>
          </a:xfrm>
          <a:prstGeom prst="rect">
            <a:avLst/>
          </a:prstGeom>
          <a:noFill/>
        </p:spPr>
        <p:txBody>
          <a:bodyPr wrap="square" rtlCol="0">
            <a:spAutoFit/>
          </a:bodyPr>
          <a:lstStyle/>
          <a:p>
            <a:pPr algn="ctr"/>
            <a:r>
              <a:rPr lang="en-US" b="1" dirty="0"/>
              <a:t>October 23, 2023</a:t>
            </a:r>
          </a:p>
          <a:p>
            <a:pPr algn="ctr"/>
            <a:r>
              <a:rPr lang="en-US" b="1" dirty="0"/>
              <a:t>The Club at Brookstone</a:t>
            </a:r>
          </a:p>
          <a:p>
            <a:pPr algn="ctr"/>
            <a:r>
              <a:rPr lang="en-US" b="1" dirty="0"/>
              <a:t>8:00 A.M.</a:t>
            </a:r>
          </a:p>
          <a:p>
            <a:pPr algn="ctr"/>
            <a:r>
              <a:rPr lang="en-US" b="1" dirty="0"/>
              <a:t>4-Man Captains Choice</a:t>
            </a:r>
          </a:p>
          <a:p>
            <a:pPr algn="ctr"/>
            <a:r>
              <a:rPr lang="en-US" b="1" dirty="0"/>
              <a:t>$400 per Team</a:t>
            </a:r>
          </a:p>
        </p:txBody>
      </p:sp>
      <p:pic>
        <p:nvPicPr>
          <p:cNvPr id="22" name="Picture 21" descr="Icon&#10;&#10;Description automatically generated with low confidence">
            <a:extLst>
              <a:ext uri="{FF2B5EF4-FFF2-40B4-BE49-F238E27FC236}">
                <a16:creationId xmlns:a16="http://schemas.microsoft.com/office/drawing/2014/main" id="{E9917BA3-B127-731A-4556-02C3B7F47A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632" y="6591901"/>
            <a:ext cx="1924379" cy="1538886"/>
          </a:xfrm>
          <a:prstGeom prst="rect">
            <a:avLst/>
          </a:prstGeom>
        </p:spPr>
      </p:pic>
      <p:sp>
        <p:nvSpPr>
          <p:cNvPr id="23" name="TextBox 22">
            <a:extLst>
              <a:ext uri="{FF2B5EF4-FFF2-40B4-BE49-F238E27FC236}">
                <a16:creationId xmlns:a16="http://schemas.microsoft.com/office/drawing/2014/main" id="{79F32F76-1E94-AF44-940F-44A5E3F3C00B}"/>
              </a:ext>
            </a:extLst>
          </p:cNvPr>
          <p:cNvSpPr txBox="1"/>
          <p:nvPr/>
        </p:nvSpPr>
        <p:spPr>
          <a:xfrm>
            <a:off x="292631" y="3872479"/>
            <a:ext cx="1924379" cy="2585323"/>
          </a:xfrm>
          <a:prstGeom prst="rect">
            <a:avLst/>
          </a:prstGeom>
          <a:gradFill flip="none" rotWithShape="1">
            <a:gsLst>
              <a:gs pos="0">
                <a:schemeClr val="accent6">
                  <a:lumMod val="5000"/>
                  <a:lumOff val="95000"/>
                  <a:alpha val="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square" rtlCol="0">
            <a:spAutoFit/>
          </a:bodyPr>
          <a:lstStyle/>
          <a:p>
            <a:r>
              <a:rPr lang="en-US" b="1" dirty="0"/>
              <a:t>Bring Extra Cash for:</a:t>
            </a:r>
          </a:p>
          <a:p>
            <a:pPr marL="285750" indent="-285750">
              <a:buFont typeface="Arial" panose="020B0604020202020204" pitchFamily="34" charset="0"/>
              <a:buChar char="•"/>
            </a:pPr>
            <a:r>
              <a:rPr lang="en-US" b="1" dirty="0"/>
              <a:t>Mulligans and Red Tees</a:t>
            </a:r>
          </a:p>
          <a:p>
            <a:pPr marL="285750" indent="-285750">
              <a:buFont typeface="Arial" panose="020B0604020202020204" pitchFamily="34" charset="0"/>
              <a:buChar char="•"/>
            </a:pPr>
            <a:r>
              <a:rPr lang="en-US" b="1" dirty="0"/>
              <a:t>Raffle tickets</a:t>
            </a:r>
          </a:p>
          <a:p>
            <a:pPr marL="285750" indent="-285750">
              <a:buFont typeface="Arial" panose="020B0604020202020204" pitchFamily="34" charset="0"/>
              <a:buChar char="•"/>
            </a:pPr>
            <a:r>
              <a:rPr lang="en-US" b="1" dirty="0"/>
              <a:t>Silent Auction</a:t>
            </a:r>
          </a:p>
          <a:p>
            <a:pPr marL="285750" indent="-285750">
              <a:buFont typeface="Arial" panose="020B0604020202020204" pitchFamily="34" charset="0"/>
              <a:buChar char="•"/>
            </a:pPr>
            <a:r>
              <a:rPr lang="en-US" b="1" dirty="0"/>
              <a:t>Chipping and putting contest</a:t>
            </a:r>
          </a:p>
          <a:p>
            <a:pPr marL="285750" indent="-285750">
              <a:buFont typeface="Arial" panose="020B0604020202020204" pitchFamily="34" charset="0"/>
              <a:buChar char="•"/>
            </a:pPr>
            <a:endParaRPr lang="en-US" b="1" dirty="0"/>
          </a:p>
        </p:txBody>
      </p:sp>
      <p:pic>
        <p:nvPicPr>
          <p:cNvPr id="11" name="Picture 10" descr="A red and blue fire department emblem&#10;&#10;Description automatically generated">
            <a:extLst>
              <a:ext uri="{FF2B5EF4-FFF2-40B4-BE49-F238E27FC236}">
                <a16:creationId xmlns:a16="http://schemas.microsoft.com/office/drawing/2014/main" id="{E69CB161-807A-4D1B-1392-A0FC9E1B88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633" y="397270"/>
            <a:ext cx="1924379" cy="1663174"/>
          </a:xfrm>
          <a:prstGeom prst="rect">
            <a:avLst/>
          </a:prstGeom>
        </p:spPr>
      </p:pic>
      <p:pic>
        <p:nvPicPr>
          <p:cNvPr id="3" name="Picture 2" descr="A logo with a firefighter symbol&#10;&#10;Description automatically generated">
            <a:extLst>
              <a:ext uri="{FF2B5EF4-FFF2-40B4-BE49-F238E27FC236}">
                <a16:creationId xmlns:a16="http://schemas.microsoft.com/office/drawing/2014/main" id="{D7EBA393-3A3F-5BA0-C55C-2193804214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0356" y="178880"/>
            <a:ext cx="2103816" cy="2103816"/>
          </a:xfrm>
          <a:prstGeom prst="rect">
            <a:avLst/>
          </a:prstGeom>
        </p:spPr>
      </p:pic>
    </p:spTree>
    <p:extLst>
      <p:ext uri="{BB962C8B-B14F-4D97-AF65-F5344CB8AC3E}">
        <p14:creationId xmlns:p14="http://schemas.microsoft.com/office/powerpoint/2010/main" val="27142216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1019</TotalTime>
  <Words>117</Words>
  <Application>Microsoft Office PowerPoint</Application>
  <PresentationFormat>Letter Paper (8.5x11 in)</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Garron</dc:creator>
  <cp:lastModifiedBy>clova7984@aol.com</cp:lastModifiedBy>
  <cp:revision>1</cp:revision>
  <dcterms:created xsi:type="dcterms:W3CDTF">2022-07-20T00:06:13Z</dcterms:created>
  <dcterms:modified xsi:type="dcterms:W3CDTF">2023-09-14T16:02:55Z</dcterms:modified>
</cp:coreProperties>
</file>